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840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Estilo claro 3 - Acento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DA37D80-6434-44D0-A028-1B22A696006F}" styleName="Estilo claro 3 - Acento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8799B23B-EC83-4686-B30A-512413B5E67A}" styleName="Estilo claro 3 - Acento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616DA210-FB5B-4158-B5E0-FEB733F419BA}" styleName="Estilo claro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59" d="100"/>
          <a:sy n="59" d="100"/>
        </p:scale>
        <p:origin x="102" y="3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5/21/2016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5/21/2016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5/21/2016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5/21/2016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5/21/2016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5/21/2016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5/21/2016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5/21/2016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5/21/2016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5/21/2016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5/21/2016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dirty="0"/>
              <a:pPr/>
              <a:t>5/21/2016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g"/><Relationship Id="rId13" Type="http://schemas.openxmlformats.org/officeDocument/2006/relationships/image" Target="../media/image12.jpg"/><Relationship Id="rId3" Type="http://schemas.openxmlformats.org/officeDocument/2006/relationships/image" Target="../media/image2.jpg"/><Relationship Id="rId7" Type="http://schemas.openxmlformats.org/officeDocument/2006/relationships/image" Target="../media/image6.jpg"/><Relationship Id="rId12" Type="http://schemas.openxmlformats.org/officeDocument/2006/relationships/image" Target="../media/image11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g"/><Relationship Id="rId11" Type="http://schemas.openxmlformats.org/officeDocument/2006/relationships/image" Target="../media/image10.jpg"/><Relationship Id="rId5" Type="http://schemas.openxmlformats.org/officeDocument/2006/relationships/image" Target="../media/image4.jpg"/><Relationship Id="rId10" Type="http://schemas.openxmlformats.org/officeDocument/2006/relationships/image" Target="../media/image9.jpg"/><Relationship Id="rId4" Type="http://schemas.openxmlformats.org/officeDocument/2006/relationships/image" Target="../media/image3.jpg"/><Relationship Id="rId9" Type="http://schemas.openxmlformats.org/officeDocument/2006/relationships/image" Target="../media/image8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67642" y="0"/>
            <a:ext cx="10947048" cy="662152"/>
          </a:xfrm>
        </p:spPr>
        <p:txBody>
          <a:bodyPr>
            <a:noAutofit/>
          </a:bodyPr>
          <a:lstStyle/>
          <a:p>
            <a:r>
              <a:rPr lang="es-ES" sz="2400" dirty="0" smtClean="0">
                <a:solidFill>
                  <a:schemeClr val="tx1"/>
                </a:solidFill>
              </a:rPr>
              <a:t>Recorta y después coloca los doce iconos dentro de este cuadrado de manera que cualquier lado del cuadrado tenga </a:t>
            </a:r>
            <a:r>
              <a:rPr lang="es-ES" sz="2400" smtClean="0">
                <a:solidFill>
                  <a:schemeClr val="tx1"/>
                </a:solidFill>
              </a:rPr>
              <a:t>4 iconos.</a:t>
            </a:r>
            <a:endParaRPr lang="es-ES" sz="2400" dirty="0">
              <a:solidFill>
                <a:schemeClr val="tx1"/>
              </a:solidFill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"/>
          </a:p>
        </p:txBody>
      </p:sp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293931"/>
              </p:ext>
            </p:extLst>
          </p:nvPr>
        </p:nvGraphicFramePr>
        <p:xfrm>
          <a:off x="1291022" y="1298448"/>
          <a:ext cx="5787696" cy="4561782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1929232"/>
                <a:gridCol w="1929232"/>
                <a:gridCol w="1929232"/>
              </a:tblGrid>
              <a:tr h="1520594"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1520594">
                <a:tc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1520594">
                <a:tc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pic>
        <p:nvPicPr>
          <p:cNvPr id="5" name="Imagen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04233" y="2906494"/>
            <a:ext cx="991731" cy="1080000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74645" y="2875612"/>
            <a:ext cx="1074286" cy="1080000"/>
          </a:xfrm>
          <a:prstGeom prst="rect">
            <a:avLst/>
          </a:prstGeom>
        </p:spPr>
      </p:pic>
      <p:pic>
        <p:nvPicPr>
          <p:cNvPr id="7" name="Imagen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87971" y="1860390"/>
            <a:ext cx="1003944" cy="1080000"/>
          </a:xfrm>
          <a:prstGeom prst="rect">
            <a:avLst/>
          </a:prstGeom>
        </p:spPr>
      </p:pic>
      <p:pic>
        <p:nvPicPr>
          <p:cNvPr id="8" name="Imagen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46170" y="1840135"/>
            <a:ext cx="1123636" cy="1080000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01230" y="787881"/>
            <a:ext cx="1013460" cy="1080000"/>
          </a:xfrm>
          <a:prstGeom prst="rect">
            <a:avLst/>
          </a:prstGeom>
        </p:spPr>
      </p:pic>
      <p:pic>
        <p:nvPicPr>
          <p:cNvPr id="10" name="Imagen 9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45708" y="758448"/>
            <a:ext cx="1003223" cy="1080000"/>
          </a:xfrm>
          <a:prstGeom prst="rect">
            <a:avLst/>
          </a:prstGeom>
        </p:spPr>
      </p:pic>
      <p:pic>
        <p:nvPicPr>
          <p:cNvPr id="11" name="Imagen 10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89750" y="1861690"/>
            <a:ext cx="1080000" cy="1039053"/>
          </a:xfrm>
          <a:prstGeom prst="rect">
            <a:avLst/>
          </a:prstGeom>
        </p:spPr>
      </p:pic>
      <p:pic>
        <p:nvPicPr>
          <p:cNvPr id="12" name="Imagen 11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64247" y="3998594"/>
            <a:ext cx="1080000" cy="1080000"/>
          </a:xfrm>
          <a:prstGeom prst="rect">
            <a:avLst/>
          </a:prstGeom>
        </p:spPr>
      </p:pic>
      <p:pic>
        <p:nvPicPr>
          <p:cNvPr id="13" name="Imagen 12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45708" y="4033887"/>
            <a:ext cx="1080000" cy="1080000"/>
          </a:xfrm>
          <a:prstGeom prst="rect">
            <a:avLst/>
          </a:prstGeom>
        </p:spPr>
      </p:pic>
      <p:pic>
        <p:nvPicPr>
          <p:cNvPr id="14" name="Imagen 13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67960" y="3975691"/>
            <a:ext cx="1080000" cy="1080000"/>
          </a:xfrm>
          <a:prstGeom prst="rect">
            <a:avLst/>
          </a:prstGeom>
        </p:spPr>
      </p:pic>
      <p:pic>
        <p:nvPicPr>
          <p:cNvPr id="15" name="Imagen 14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30955" y="787881"/>
            <a:ext cx="1080000" cy="1080000"/>
          </a:xfrm>
          <a:prstGeom prst="rect">
            <a:avLst/>
          </a:prstGeom>
        </p:spPr>
      </p:pic>
      <p:pic>
        <p:nvPicPr>
          <p:cNvPr id="16" name="Imagen 15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67988" y="2899003"/>
            <a:ext cx="1080000" cy="108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3453223"/>
      </p:ext>
    </p:extLst>
  </p:cSld>
  <p:clrMapOvr>
    <a:masterClrMapping/>
  </p:clrMapOvr>
</p:sld>
</file>

<file path=ppt/theme/theme1.xml><?xml version="1.0" encoding="utf-8"?>
<a:theme xmlns:a="http://schemas.openxmlformats.org/drawingml/2006/main" name="Marco">
  <a:themeElements>
    <a:clrScheme name="Frame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39D77354-939E-4A26-AE51-B3F9618B14B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TM03457475[[fn=Marco]]</Template>
  <TotalTime>35</TotalTime>
  <Words>22</Words>
  <Application>Microsoft Office PowerPoint</Application>
  <PresentationFormat>Panorámica</PresentationFormat>
  <Paragraphs>1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4" baseType="lpstr">
      <vt:lpstr>Corbel</vt:lpstr>
      <vt:lpstr>Wingdings 2</vt:lpstr>
      <vt:lpstr>Marco</vt:lpstr>
      <vt:lpstr>Recorta y después coloca los doce iconos dentro de este cuadrado de manera que cualquier lado del cuadrado tenga 4 iconos.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Coloca las doce monedas dentro de este cuadrado de manera que cualquier lado del cuadrado tenga 4 monedas</dc:title>
  <dc:creator>IJM</dc:creator>
  <cp:lastModifiedBy>IJM</cp:lastModifiedBy>
  <cp:revision>5</cp:revision>
  <dcterms:created xsi:type="dcterms:W3CDTF">2016-05-19T17:18:06Z</dcterms:created>
  <dcterms:modified xsi:type="dcterms:W3CDTF">2016-05-21T11:17:39Z</dcterms:modified>
</cp:coreProperties>
</file>